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1"/>
  </p:notesMasterIdLst>
  <p:sldIdLst>
    <p:sldId id="278" r:id="rId3"/>
    <p:sldId id="263" r:id="rId4"/>
    <p:sldId id="257" r:id="rId5"/>
    <p:sldId id="262" r:id="rId6"/>
    <p:sldId id="264" r:id="rId7"/>
    <p:sldId id="258" r:id="rId8"/>
    <p:sldId id="273" r:id="rId9"/>
    <p:sldId id="274" r:id="rId10"/>
    <p:sldId id="265" r:id="rId11"/>
    <p:sldId id="259" r:id="rId12"/>
    <p:sldId id="275" r:id="rId13"/>
    <p:sldId id="276" r:id="rId14"/>
    <p:sldId id="266" r:id="rId15"/>
    <p:sldId id="267" r:id="rId16"/>
    <p:sldId id="269" r:id="rId17"/>
    <p:sldId id="271" r:id="rId18"/>
    <p:sldId id="272" r:id="rId19"/>
    <p:sldId id="277" r:id="rId20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7" autoAdjust="0"/>
  </p:normalViewPr>
  <p:slideViewPr>
    <p:cSldViewPr snapToGrid="0">
      <p:cViewPr varScale="1">
        <p:scale>
          <a:sx n="111" d="100"/>
          <a:sy n="111" d="100"/>
        </p:scale>
        <p:origin x="1128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6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79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7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17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2150850"/>
            <a:ext cx="63904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744575"/>
            <a:ext cx="639045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2834125"/>
            <a:ext cx="639045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2150850"/>
            <a:ext cx="63904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7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50">
                <a:solidFill>
                  <a:schemeClr val="dk2"/>
                </a:solidFill>
              </a:defRPr>
            </a:lvl1pPr>
            <a:lvl2pPr lvl="1" algn="r">
              <a:buNone/>
              <a:defRPr sz="750">
                <a:solidFill>
                  <a:schemeClr val="dk2"/>
                </a:solidFill>
              </a:defRPr>
            </a:lvl2pPr>
            <a:lvl3pPr lvl="2" algn="r">
              <a:buNone/>
              <a:defRPr sz="750">
                <a:solidFill>
                  <a:schemeClr val="dk2"/>
                </a:solidFill>
              </a:defRPr>
            </a:lvl3pPr>
            <a:lvl4pPr lvl="3" algn="r">
              <a:buNone/>
              <a:defRPr sz="750">
                <a:solidFill>
                  <a:schemeClr val="dk2"/>
                </a:solidFill>
              </a:defRPr>
            </a:lvl4pPr>
            <a:lvl5pPr lvl="4" algn="r">
              <a:buNone/>
              <a:defRPr sz="750">
                <a:solidFill>
                  <a:schemeClr val="dk2"/>
                </a:solidFill>
              </a:defRPr>
            </a:lvl5pPr>
            <a:lvl6pPr lvl="5" algn="r">
              <a:buNone/>
              <a:defRPr sz="750">
                <a:solidFill>
                  <a:schemeClr val="dk2"/>
                </a:solidFill>
              </a:defRPr>
            </a:lvl6pPr>
            <a:lvl7pPr lvl="6" algn="r">
              <a:buNone/>
              <a:defRPr sz="750">
                <a:solidFill>
                  <a:schemeClr val="dk2"/>
                </a:solidFill>
              </a:defRPr>
            </a:lvl7pPr>
            <a:lvl8pPr lvl="7" algn="r">
              <a:buNone/>
              <a:defRPr sz="750">
                <a:solidFill>
                  <a:schemeClr val="dk2"/>
                </a:solidFill>
              </a:defRPr>
            </a:lvl8pPr>
            <a:lvl9pPr lvl="8" algn="r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50">
                <a:solidFill>
                  <a:schemeClr val="dk2"/>
                </a:solidFill>
              </a:defRPr>
            </a:lvl1pPr>
            <a:lvl2pPr lvl="1" algn="r">
              <a:buNone/>
              <a:defRPr sz="750">
                <a:solidFill>
                  <a:schemeClr val="dk2"/>
                </a:solidFill>
              </a:defRPr>
            </a:lvl2pPr>
            <a:lvl3pPr lvl="2" algn="r">
              <a:buNone/>
              <a:defRPr sz="750">
                <a:solidFill>
                  <a:schemeClr val="dk2"/>
                </a:solidFill>
              </a:defRPr>
            </a:lvl3pPr>
            <a:lvl4pPr lvl="3" algn="r">
              <a:buNone/>
              <a:defRPr sz="750">
                <a:solidFill>
                  <a:schemeClr val="dk2"/>
                </a:solidFill>
              </a:defRPr>
            </a:lvl4pPr>
            <a:lvl5pPr lvl="4" algn="r">
              <a:buNone/>
              <a:defRPr sz="750">
                <a:solidFill>
                  <a:schemeClr val="dk2"/>
                </a:solidFill>
              </a:defRPr>
            </a:lvl5pPr>
            <a:lvl6pPr lvl="5" algn="r">
              <a:buNone/>
              <a:defRPr sz="750">
                <a:solidFill>
                  <a:schemeClr val="dk2"/>
                </a:solidFill>
              </a:defRPr>
            </a:lvl6pPr>
            <a:lvl7pPr lvl="6" algn="r">
              <a:buNone/>
              <a:defRPr sz="750">
                <a:solidFill>
                  <a:schemeClr val="dk2"/>
                </a:solidFill>
              </a:defRPr>
            </a:lvl7pPr>
            <a:lvl8pPr lvl="7" algn="r">
              <a:buNone/>
              <a:defRPr sz="750">
                <a:solidFill>
                  <a:schemeClr val="dk2"/>
                </a:solidFill>
              </a:defRPr>
            </a:lvl8pPr>
            <a:lvl9pPr lvl="8" algn="r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44240" y="1199830"/>
            <a:ext cx="3379232" cy="150741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r>
              <a:rPr lang="en-GB" sz="6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b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  <a:endParaRPr sz="6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95" y="1953539"/>
            <a:ext cx="1050773" cy="2537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1" y="0"/>
            <a:ext cx="5143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" y="1069912"/>
            <a:ext cx="1011698" cy="295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1" y="0"/>
            <a:ext cx="5143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" y="1069912"/>
            <a:ext cx="1011698" cy="2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8" y="1217557"/>
            <a:ext cx="2948940" cy="2948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60684F-0CBE-4D73-B06F-FC36F663C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0" y="1217557"/>
            <a:ext cx="2948940" cy="2948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" y="1069912"/>
            <a:ext cx="1011698" cy="2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24" y="1907654"/>
            <a:ext cx="2813609" cy="14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11" y="1378469"/>
            <a:ext cx="3911179" cy="26232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2427" y="4001677"/>
            <a:ext cx="1793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1098875"/>
            <a:ext cx="665663" cy="3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03" y="1718786"/>
            <a:ext cx="3569094" cy="18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44" y="1095229"/>
            <a:ext cx="627660" cy="280997"/>
          </a:xfrm>
          <a:prstGeom prst="rect">
            <a:avLst/>
          </a:prstGeom>
        </p:spPr>
      </p:pic>
      <p:pic>
        <p:nvPicPr>
          <p:cNvPr id="2" name="BT4_TH1">
            <a:hlinkClick r:id="" action="ppaction://media"/>
            <a:extLst>
              <a:ext uri="{FF2B5EF4-FFF2-40B4-BE49-F238E27FC236}">
                <a16:creationId xmlns:a16="http://schemas.microsoft.com/office/drawing/2014/main" xmlns="" id="{47FD5078-A558-4DF5-8BB9-3D9FC273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753" y="1376226"/>
            <a:ext cx="4474494" cy="30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85" y="1435563"/>
            <a:ext cx="4502520" cy="306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B776BF-2DF6-4FD0-9A81-5CCB03C7E100}"/>
              </a:ext>
            </a:extLst>
          </p:cNvPr>
          <p:cNvSpPr txBox="1"/>
          <p:nvPr/>
        </p:nvSpPr>
        <p:spPr>
          <a:xfrm>
            <a:off x="2633186" y="1095229"/>
            <a:ext cx="1591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1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1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1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1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1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4" y="1095229"/>
            <a:ext cx="627660" cy="2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247207" y="1375887"/>
            <a:ext cx="4051004" cy="239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lnSpc>
                <a:spcPct val="150000"/>
              </a:lnSpc>
              <a:buSzPts val="5200"/>
              <a:defRPr/>
            </a:pPr>
            <a:r>
              <a:rPr lang="en-GB" sz="4500" b="1" spc="8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4500" b="1" spc="8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500" b="1" spc="8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4500" b="1" spc="8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lnSpc>
                <a:spcPct val="150000"/>
              </a:lnSpc>
              <a:buSzPts val="5200"/>
              <a:defRPr/>
            </a:pPr>
            <a:r>
              <a:rPr lang="en-GB" sz="4500" b="1" spc="8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4500" b="1" spc="8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500" b="1" spc="8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4500" b="1" spc="8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610" y="2875623"/>
            <a:ext cx="2214390" cy="16249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83" y="2070032"/>
            <a:ext cx="3462750" cy="10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801"/>
            <a:ext cx="6858000" cy="2719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5" y="1882654"/>
            <a:ext cx="1632315" cy="208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07" y="1348801"/>
            <a:ext cx="4352494" cy="260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00" y="2387138"/>
            <a:ext cx="1363473" cy="130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" y="1078582"/>
            <a:ext cx="982000" cy="286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3873" y="3902593"/>
            <a:ext cx="30444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67154" y="3901570"/>
            <a:ext cx="2777607" cy="415498"/>
            <a:chOff x="2489539" y="4344840"/>
            <a:chExt cx="3703476" cy="5539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8A21C9-53ED-4823-AD96-430AD65095C6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BDD3295-9A98-48F4-8F5A-F287F4883BAB}"/>
                </a:ext>
              </a:extLst>
            </p:cNvPr>
            <p:cNvSpPr txBox="1"/>
            <p:nvPr/>
          </p:nvSpPr>
          <p:spPr>
            <a:xfrm>
              <a:off x="2916883" y="4344840"/>
              <a:ext cx="361243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BEA7DD7-C803-441B-A0BC-7FECD67C80D1}"/>
                </a:ext>
              </a:extLst>
            </p:cNvPr>
            <p:cNvSpPr txBox="1"/>
            <p:nvPr/>
          </p:nvSpPr>
          <p:spPr>
            <a:xfrm>
              <a:off x="3481299" y="4344840"/>
              <a:ext cx="404573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329308" y="4344840"/>
              <a:ext cx="432171" cy="553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0084DA8-7CFC-4120-AF87-14FF993D7F55}"/>
                </a:ext>
              </a:extLst>
            </p:cNvPr>
            <p:cNvSpPr txBox="1"/>
            <p:nvPr/>
          </p:nvSpPr>
          <p:spPr>
            <a:xfrm>
              <a:off x="4750802" y="4344840"/>
              <a:ext cx="209519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4140C78-8637-4F38-A63B-325FD84AC774}"/>
                </a:ext>
              </a:extLst>
            </p:cNvPr>
            <p:cNvSpPr txBox="1"/>
            <p:nvPr/>
          </p:nvSpPr>
          <p:spPr>
            <a:xfrm>
              <a:off x="5893744" y="4344840"/>
              <a:ext cx="299271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9" y="1483317"/>
            <a:ext cx="6497639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" y="1078582"/>
            <a:ext cx="982000" cy="2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9" y="1917776"/>
            <a:ext cx="3020772" cy="13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267989" y="1621761"/>
            <a:ext cx="2637309" cy="2024334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720800" y="1139209"/>
              <a:ext cx="1182914" cy="258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25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443845" y="1621761"/>
            <a:ext cx="2977737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2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sz="1050" dirty="0"/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3656" y="2575647"/>
            <a:ext cx="276620" cy="276620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2164" y="2565218"/>
            <a:ext cx="287049" cy="287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" y="1051203"/>
            <a:ext cx="673584" cy="350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8454" b="49393"/>
          <a:stretch/>
        </p:blipFill>
        <p:spPr>
          <a:xfrm>
            <a:off x="5291356" y="1945329"/>
            <a:ext cx="1379611" cy="717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" y="1051203"/>
            <a:ext cx="673584" cy="350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676" r="57805" b="49836"/>
          <a:stretch/>
        </p:blipFill>
        <p:spPr>
          <a:xfrm>
            <a:off x="1591811" y="1945329"/>
            <a:ext cx="1377892" cy="710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8931" b="49466"/>
          <a:stretch/>
        </p:blipFill>
        <p:spPr>
          <a:xfrm>
            <a:off x="242821" y="1945329"/>
            <a:ext cx="1348990" cy="716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98" t="48832" r="57805" b="634"/>
          <a:stretch/>
        </p:blipFill>
        <p:spPr>
          <a:xfrm>
            <a:off x="242820" y="2661539"/>
            <a:ext cx="2714300" cy="716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7327" r="20859" b="49096"/>
          <a:stretch/>
        </p:blipFill>
        <p:spPr>
          <a:xfrm>
            <a:off x="3926047" y="1934843"/>
            <a:ext cx="1396767" cy="721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328" t="49277" r="-425" b="-181"/>
          <a:stretch/>
        </p:blipFill>
        <p:spPr>
          <a:xfrm>
            <a:off x="3934895" y="2673073"/>
            <a:ext cx="2759519" cy="7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4615"/>
          <a:stretch/>
        </p:blipFill>
        <p:spPr>
          <a:xfrm>
            <a:off x="43282" y="1463418"/>
            <a:ext cx="6814718" cy="1941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" y="1051203"/>
            <a:ext cx="673584" cy="350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449" t="75817" r="9245" b="7816"/>
          <a:stretch/>
        </p:blipFill>
        <p:spPr>
          <a:xfrm>
            <a:off x="424018" y="3350041"/>
            <a:ext cx="6188635" cy="5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92" y="2246546"/>
            <a:ext cx="2869015" cy="83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35</Words>
  <Application>Microsoft Office PowerPoint</Application>
  <PresentationFormat>Custom</PresentationFormat>
  <Paragraphs>15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Arial-Rounded</vt:lpstr>
      <vt:lpstr>Lato</vt:lpstr>
      <vt:lpstr>Quicksand Medium</vt:lpstr>
      <vt:lpstr>Simple Light</vt:lpstr>
      <vt:lpstr>1_Simple Light</vt:lpstr>
      <vt:lpstr>BÀI 4:  E  e  Ê  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LIEN</cp:lastModifiedBy>
  <cp:revision>75</cp:revision>
  <dcterms:modified xsi:type="dcterms:W3CDTF">2020-09-17T03:47:45Z</dcterms:modified>
</cp:coreProperties>
</file>